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4.png" ContentType="image/png"/>
  <Override PartName="/ppt/media/image11.gif" ContentType="image/gif"/>
  <Override PartName="/ppt/media/image10.jpeg" ContentType="image/jpeg"/>
  <Override PartName="/ppt/media/image9.png" ContentType="image/png"/>
  <Override PartName="/ppt/media/image8.png" ContentType="image/png"/>
  <Override PartName="/ppt/media/image7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
</Relationships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</a:t>
            </a:r>
            <a:r>
              <a:rPr b="0" lang="en-US" sz="4400" spc="-1" strike="noStrike">
                <a:latin typeface="Arial"/>
              </a:rPr>
              <a:t>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2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655200" y="36504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e3e3e3"/>
                </a:solidFill>
                <a:latin typeface="Calisto MT"/>
              </a:rPr>
              <a:t>Projet de Majeure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153" name="Espace réservé du contenu 4" descr=""/>
          <p:cNvPicPr/>
          <p:nvPr/>
        </p:nvPicPr>
        <p:blipFill>
          <a:blip r:embed="rId1"/>
          <a:srcRect l="18616" t="0" r="17639" b="0"/>
          <a:stretch/>
        </p:blipFill>
        <p:spPr>
          <a:xfrm>
            <a:off x="5878800" y="0"/>
            <a:ext cx="6312600" cy="685728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154" name="CustomShape 2"/>
          <p:cNvSpPr/>
          <p:nvPr/>
        </p:nvSpPr>
        <p:spPr>
          <a:xfrm>
            <a:off x="758880" y="319428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Dylan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  <a:ea typeface="DejaVu Sans"/>
              </a:rPr>
              <a:t>TO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STI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Cédric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  <a:ea typeface="DejaVu Sans"/>
              </a:rPr>
              <a:t>KU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ASSIVI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Pedro FOLETTO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  <a:ea typeface="DejaVu Sans"/>
              </a:rPr>
              <a:t>PI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  <a:ea typeface="DejaVu Sans"/>
              </a:rPr>
              <a:t>MENTA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Boucle d'entraînement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05" name="Google Shape;79;p16" descr=""/>
          <p:cNvPicPr/>
          <p:nvPr/>
        </p:nvPicPr>
        <p:blipFill>
          <a:blip r:embed="rId1"/>
          <a:stretch/>
        </p:blipFill>
        <p:spPr>
          <a:xfrm>
            <a:off x="1702080" y="2075400"/>
            <a:ext cx="3689280" cy="4068360"/>
          </a:xfrm>
          <a:prstGeom prst="rect">
            <a:avLst/>
          </a:prstGeom>
          <a:ln>
            <a:noFill/>
          </a:ln>
        </p:spPr>
      </p:pic>
      <p:pic>
        <p:nvPicPr>
          <p:cNvPr id="206" name="Google Shape;80;p16" descr=""/>
          <p:cNvPicPr/>
          <p:nvPr/>
        </p:nvPicPr>
        <p:blipFill>
          <a:blip r:embed="rId2"/>
          <a:stretch/>
        </p:blipFill>
        <p:spPr>
          <a:xfrm>
            <a:off x="5923440" y="2075400"/>
            <a:ext cx="5752800" cy="3210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08" name="Google Shape;86;p17" descr=""/>
          <p:cNvPicPr/>
          <p:nvPr/>
        </p:nvPicPr>
        <p:blipFill>
          <a:blip r:embed="rId1"/>
          <a:stretch/>
        </p:blipFill>
        <p:spPr>
          <a:xfrm>
            <a:off x="759600" y="2160360"/>
            <a:ext cx="10420200" cy="4378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latin typeface="Arial"/>
            </a:endParaRPr>
          </a:p>
        </p:txBody>
      </p:sp>
      <p:pic>
        <p:nvPicPr>
          <p:cNvPr id="210" name="Google Shape;92;p18" descr=""/>
          <p:cNvPicPr/>
          <p:nvPr/>
        </p:nvPicPr>
        <p:blipFill>
          <a:blip r:embed="rId1"/>
          <a:srcRect l="0" t="0" r="0" b="74242"/>
          <a:stretch/>
        </p:blipFill>
        <p:spPr>
          <a:xfrm>
            <a:off x="759600" y="1914840"/>
            <a:ext cx="10420200" cy="1128600"/>
          </a:xfrm>
          <a:prstGeom prst="rect">
            <a:avLst/>
          </a:prstGeom>
          <a:ln>
            <a:noFill/>
          </a:ln>
        </p:spPr>
      </p:pic>
      <p:pic>
        <p:nvPicPr>
          <p:cNvPr id="211" name="Google Shape;93;p18" descr=""/>
          <p:cNvPicPr/>
          <p:nvPr/>
        </p:nvPicPr>
        <p:blipFill>
          <a:blip r:embed="rId2"/>
          <a:stretch/>
        </p:blipFill>
        <p:spPr>
          <a:xfrm>
            <a:off x="203040" y="4114800"/>
            <a:ext cx="11784600" cy="1656000"/>
          </a:xfrm>
          <a:prstGeom prst="rect">
            <a:avLst/>
          </a:prstGeom>
          <a:ln>
            <a:noFill/>
          </a:ln>
        </p:spPr>
      </p:pic>
      <p:sp>
        <p:nvSpPr>
          <p:cNvPr id="212" name="CustomShape 2"/>
          <p:cNvSpPr/>
          <p:nvPr/>
        </p:nvSpPr>
        <p:spPr>
          <a:xfrm>
            <a:off x="5970240" y="3044160"/>
            <a:ext cx="2880" cy="735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"/>
          <p:cNvGrpSpPr/>
          <p:nvPr/>
        </p:nvGrpSpPr>
        <p:grpSpPr>
          <a:xfrm>
            <a:off x="4342680" y="719640"/>
            <a:ext cx="7191360" cy="5418000"/>
            <a:chOff x="4342680" y="719640"/>
            <a:chExt cx="7191360" cy="5418000"/>
          </a:xfrm>
        </p:grpSpPr>
        <p:sp>
          <p:nvSpPr>
            <p:cNvPr id="157" name="CustomShape 2"/>
            <p:cNvSpPr/>
            <p:nvPr/>
          </p:nvSpPr>
          <p:spPr>
            <a:xfrm>
              <a:off x="6896880" y="719640"/>
              <a:ext cx="2010240" cy="88668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Initialisations</a:t>
              </a:r>
              <a:endParaRPr b="0" lang="en-US" sz="1800" spc="-1" strike="noStrike">
                <a:latin typeface="Arial"/>
              </a:endParaRPr>
            </a:p>
          </p:txBody>
        </p:sp>
        <p:grpSp>
          <p:nvGrpSpPr>
            <p:cNvPr id="158" name="Group 3"/>
            <p:cNvGrpSpPr/>
            <p:nvPr/>
          </p:nvGrpSpPr>
          <p:grpSpPr>
            <a:xfrm>
              <a:off x="4342680" y="1116360"/>
              <a:ext cx="7191360" cy="3953520"/>
              <a:chOff x="4342680" y="1116360"/>
              <a:chExt cx="7191360" cy="3953520"/>
            </a:xfrm>
          </p:grpSpPr>
          <p:sp>
            <p:nvSpPr>
              <p:cNvPr id="159" name="CustomShape 4"/>
              <p:cNvSpPr/>
              <p:nvPr/>
            </p:nvSpPr>
            <p:spPr>
              <a:xfrm>
                <a:off x="5203440" y="2166480"/>
                <a:ext cx="1754640" cy="98820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000000"/>
                    </a:solidFill>
                    <a:latin typeface="Calisto MT"/>
                    <a:ea typeface="DejaVu Sans"/>
                  </a:rPr>
                  <a:t>Start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0" name="CustomShape 5"/>
              <p:cNvSpPr/>
              <p:nvPr/>
            </p:nvSpPr>
            <p:spPr>
              <a:xfrm>
                <a:off x="5203440" y="3687120"/>
                <a:ext cx="1754640" cy="109332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  <a:ea typeface="DejaVu Sans"/>
                  </a:rPr>
                  <a:t>Loop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1" name="CustomShape 6"/>
              <p:cNvSpPr/>
              <p:nvPr/>
            </p:nvSpPr>
            <p:spPr>
              <a:xfrm>
                <a:off x="9037080" y="2166480"/>
                <a:ext cx="1754640" cy="105516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  <a:ea typeface="DejaVu Sans"/>
                  </a:rPr>
                  <a:t>Start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2" name="CustomShape 7"/>
              <p:cNvSpPr/>
              <p:nvPr/>
            </p:nvSpPr>
            <p:spPr>
              <a:xfrm>
                <a:off x="8969760" y="3725640"/>
                <a:ext cx="1754640" cy="101700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  <a:ea typeface="DejaVu Sans"/>
                  </a:rPr>
                  <a:t>Loop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3" name="CustomShape 8"/>
              <p:cNvSpPr/>
              <p:nvPr/>
            </p:nvSpPr>
            <p:spPr>
              <a:xfrm flipV="1">
                <a:off x="6958800" y="-441720"/>
                <a:ext cx="2077200" cy="155808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64" name="CustomShape 9"/>
              <p:cNvSpPr/>
              <p:nvPr/>
            </p:nvSpPr>
            <p:spPr>
              <a:xfrm rot="10800000">
                <a:off x="6959520" y="2661840"/>
                <a:ext cx="2010240" cy="157248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65" name="Group 10"/>
              <p:cNvGrpSpPr/>
              <p:nvPr/>
            </p:nvGrpSpPr>
            <p:grpSpPr>
              <a:xfrm>
                <a:off x="4342680" y="3212280"/>
                <a:ext cx="1642680" cy="1857600"/>
                <a:chOff x="4342680" y="3212280"/>
                <a:chExt cx="1642680" cy="1857600"/>
              </a:xfrm>
            </p:grpSpPr>
            <p:sp>
              <p:nvSpPr>
                <p:cNvPr id="166" name="CustomShape 11"/>
                <p:cNvSpPr/>
                <p:nvPr/>
              </p:nvSpPr>
              <p:spPr>
                <a:xfrm rot="9811800">
                  <a:off x="4538880" y="3357000"/>
                  <a:ext cx="1249560" cy="156780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67" name="CustomShape 12"/>
                <p:cNvSpPr/>
                <p:nvPr/>
              </p:nvSpPr>
              <p:spPr>
                <a:xfrm>
                  <a:off x="5433480" y="3534120"/>
                  <a:ext cx="166680" cy="15228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68" name="Group 13"/>
              <p:cNvGrpSpPr/>
              <p:nvPr/>
            </p:nvGrpSpPr>
            <p:grpSpPr>
              <a:xfrm>
                <a:off x="9975240" y="3222720"/>
                <a:ext cx="1558800" cy="1828080"/>
                <a:chOff x="9975240" y="3222720"/>
                <a:chExt cx="1558800" cy="1828080"/>
              </a:xfrm>
            </p:grpSpPr>
            <p:sp>
              <p:nvSpPr>
                <p:cNvPr id="169" name="CustomShape 14"/>
                <p:cNvSpPr/>
                <p:nvPr/>
              </p:nvSpPr>
              <p:spPr>
                <a:xfrm flipH="1" rot="11898600">
                  <a:off x="10190160" y="3360600"/>
                  <a:ext cx="1128240" cy="15519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0" name="CustomShape 15"/>
                <p:cNvSpPr/>
                <p:nvPr/>
              </p:nvSpPr>
              <p:spPr>
                <a:xfrm flipH="1">
                  <a:off x="10317600" y="3534120"/>
                  <a:ext cx="149040" cy="15228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1" name="CustomShape 16"/>
              <p:cNvSpPr/>
              <p:nvPr/>
            </p:nvSpPr>
            <p:spPr>
              <a:xfrm>
                <a:off x="6081120" y="3155400"/>
                <a:ext cx="360" cy="5310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17"/>
              <p:cNvSpPr/>
              <p:nvPr/>
            </p:nvSpPr>
            <p:spPr>
              <a:xfrm>
                <a:off x="9847440" y="3222360"/>
                <a:ext cx="360" cy="53100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73" name="CustomShape 18"/>
            <p:cNvSpPr/>
            <p:nvPr/>
          </p:nvSpPr>
          <p:spPr>
            <a:xfrm rot="5400000">
              <a:off x="6712560" y="975960"/>
              <a:ext cx="558720" cy="182052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19"/>
            <p:cNvSpPr/>
            <p:nvPr/>
          </p:nvSpPr>
          <p:spPr>
            <a:xfrm>
              <a:off x="7019280" y="5250960"/>
              <a:ext cx="1879920" cy="88668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  <a:ea typeface="DejaVu Sans"/>
                </a:rPr>
                <a:t>Game Over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75" name="CustomShape 20"/>
            <p:cNvSpPr/>
            <p:nvPr/>
          </p:nvSpPr>
          <p:spPr>
            <a:xfrm rot="5400000">
              <a:off x="8650080" y="4052880"/>
              <a:ext cx="507240" cy="188712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CustomShape 21"/>
          <p:cNvSpPr/>
          <p:nvPr/>
        </p:nvSpPr>
        <p:spPr>
          <a:xfrm>
            <a:off x="760320" y="2646000"/>
            <a:ext cx="3481920" cy="1499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  <a:ea typeface="DejaVu Sans"/>
              </a:rPr>
              <a:t>Architecture du code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77" name="CustomShape 2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5202720" y="4665600"/>
            <a:ext cx="6638040" cy="12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Mode Jeu Libre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179" name="Image 10" descr=""/>
          <p:cNvPicPr/>
          <p:nvPr/>
        </p:nvPicPr>
        <p:blipFill>
          <a:blip r:embed="rId1"/>
          <a:srcRect l="2908" t="0" r="20351" b="0"/>
          <a:stretch/>
        </p:blipFill>
        <p:spPr>
          <a:xfrm>
            <a:off x="0" y="0"/>
            <a:ext cx="4847400" cy="4358880"/>
          </a:xfrm>
          <a:prstGeom prst="rect">
            <a:avLst/>
          </a:prstGeom>
          <a:ln>
            <a:noFill/>
          </a:ln>
        </p:spPr>
      </p:pic>
      <p:pic>
        <p:nvPicPr>
          <p:cNvPr id="180" name="Image 8" descr=""/>
          <p:cNvPicPr/>
          <p:nvPr/>
        </p:nvPicPr>
        <p:blipFill>
          <a:blip r:embed="rId2"/>
          <a:srcRect l="0" t="0" r="0" b="12766"/>
          <a:stretch/>
        </p:blipFill>
        <p:spPr>
          <a:xfrm>
            <a:off x="4971960" y="0"/>
            <a:ext cx="7216200" cy="4358880"/>
          </a:xfrm>
          <a:prstGeom prst="rect">
            <a:avLst/>
          </a:prstGeom>
          <a:ln>
            <a:noFill/>
          </a:ln>
        </p:spPr>
      </p:pic>
      <p:pic>
        <p:nvPicPr>
          <p:cNvPr id="181" name="Image 12" descr=""/>
          <p:cNvPicPr/>
          <p:nvPr/>
        </p:nvPicPr>
        <p:blipFill>
          <a:blip r:embed="rId3"/>
          <a:srcRect l="0" t="0" r="0" b="28112"/>
          <a:stretch/>
        </p:blipFill>
        <p:spPr>
          <a:xfrm>
            <a:off x="0" y="4472640"/>
            <a:ext cx="4847400" cy="2384640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707040" y="4502160"/>
            <a:ext cx="10764720" cy="120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Mode Combat</a:t>
            </a:r>
            <a:endParaRPr b="0" lang="en-US" sz="6000" spc="-1" strike="noStrike">
              <a:latin typeface="Arial"/>
            </a:endParaRPr>
          </a:p>
        </p:txBody>
      </p:sp>
      <p:pic>
        <p:nvPicPr>
          <p:cNvPr id="184" name="Image 4" descr=""/>
          <p:cNvPicPr/>
          <p:nvPr/>
        </p:nvPicPr>
        <p:blipFill>
          <a:blip r:embed="rId1"/>
          <a:stretch/>
        </p:blipFill>
        <p:spPr>
          <a:xfrm>
            <a:off x="321840" y="845640"/>
            <a:ext cx="5457960" cy="2935800"/>
          </a:xfrm>
          <a:prstGeom prst="rect">
            <a:avLst/>
          </a:prstGeom>
          <a:ln>
            <a:noFill/>
          </a:ln>
        </p:spPr>
      </p:pic>
      <p:pic>
        <p:nvPicPr>
          <p:cNvPr id="185" name="Image 6" descr=""/>
          <p:cNvPicPr/>
          <p:nvPr/>
        </p:nvPicPr>
        <p:blipFill>
          <a:blip r:embed="rId2"/>
          <a:stretch/>
        </p:blipFill>
        <p:spPr>
          <a:xfrm>
            <a:off x="6411600" y="485280"/>
            <a:ext cx="5457960" cy="365652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913680" y="609480"/>
            <a:ext cx="10352880" cy="96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Slides de pedro…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8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290520" y="342900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e3e3e3"/>
                </a:solidFill>
                <a:latin typeface="Calisto MT"/>
              </a:rPr>
              <a:t>Avez-vous des question ?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290520" y="168408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  <a:ea typeface="DejaVu Sans"/>
              </a:rPr>
              <a:t>Merci pour votre attention !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15440" y="1014480"/>
            <a:ext cx="11359800" cy="245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b="0" lang="en-US" sz="5200" spc="-1" strike="noStrike">
              <a:latin typeface="Arial"/>
            </a:endParaRPr>
          </a:p>
        </p:txBody>
      </p:sp>
      <p:pic>
        <p:nvPicPr>
          <p:cNvPr id="193" name="Google Shape;55;p13" descr=""/>
          <p:cNvPicPr/>
          <p:nvPr/>
        </p:nvPicPr>
        <p:blipFill>
          <a:blip r:embed="rId1"/>
          <a:srcRect l="0" t="0" r="0" b="6199"/>
          <a:stretch/>
        </p:blipFill>
        <p:spPr>
          <a:xfrm>
            <a:off x="121320" y="5368320"/>
            <a:ext cx="2374200" cy="148860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1211040" y="3796920"/>
            <a:ext cx="2961720" cy="178344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95" name="Google Shape;57;p13" descr=""/>
          <p:cNvPicPr/>
          <p:nvPr/>
        </p:nvPicPr>
        <p:blipFill>
          <a:blip r:embed="rId2"/>
          <a:stretch/>
        </p:blipFill>
        <p:spPr>
          <a:xfrm>
            <a:off x="1504800" y="4065120"/>
            <a:ext cx="2374200" cy="124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Q learning avec une Q-table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5447520" y="2193480"/>
            <a:ext cx="6743880" cy="31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b="0" lang="en-US" sz="1800" spc="-1" strike="noStrike" u="sng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98" name="Google Shape;64;p14" descr=""/>
          <p:cNvPicPr/>
          <p:nvPr/>
        </p:nvPicPr>
        <p:blipFill>
          <a:blip r:embed="rId1"/>
          <a:srcRect l="11712" t="0" r="0" b="0"/>
          <a:stretch/>
        </p:blipFill>
        <p:spPr>
          <a:xfrm>
            <a:off x="228960" y="2081880"/>
            <a:ext cx="4465440" cy="3360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1544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40000" y="1669320"/>
            <a:ext cx="5072760" cy="3444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659412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6347520" y="1865520"/>
            <a:ext cx="5705280" cy="4224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b="0" lang="en-US" sz="1800" spc="-1" strike="noStrike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743760" y="5328000"/>
            <a:ext cx="10703880" cy="76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d'états au total: 100  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d'actions au total: 5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17</TotalTime>
  <Application>LibreOffice/6.0.7.3$Linux_X86_64 LibreOffice_project/00m0$Build-3</Application>
  <Words>48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2019-01-24T21:20:17Z</dcterms:created>
  <dc:creator>Cédric KUASSIVI</dc:creator>
  <dc:description/>
  <dc:language>en-US</dc:language>
  <cp:lastModifiedBy/>
  <dcterms:modified xsi:type="dcterms:W3CDTF">2019-01-24T23:57:31Z</dcterms:modified>
  <cp:revision>5</cp:revision>
  <dc:subject/>
  <dc:title>Projet de Majeure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